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8" r:id="rId3"/>
    <p:sldId id="266" r:id="rId4"/>
    <p:sldId id="258" r:id="rId5"/>
    <p:sldId id="263" r:id="rId6"/>
    <p:sldId id="275" r:id="rId7"/>
    <p:sldId id="261" r:id="rId8"/>
    <p:sldId id="262" r:id="rId9"/>
    <p:sldId id="269" r:id="rId10"/>
    <p:sldId id="259" r:id="rId11"/>
    <p:sldId id="264" r:id="rId12"/>
    <p:sldId id="265" r:id="rId13"/>
    <p:sldId id="260" r:id="rId14"/>
    <p:sldId id="282" r:id="rId15"/>
    <p:sldId id="284" r:id="rId16"/>
    <p:sldId id="281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4" autoAdjust="0"/>
    <p:restoredTop sz="94686"/>
  </p:normalViewPr>
  <p:slideViewPr>
    <p:cSldViewPr snapToGrid="0">
      <p:cViewPr varScale="1">
        <p:scale>
          <a:sx n="109" d="100"/>
          <a:sy n="109" d="100"/>
        </p:scale>
        <p:origin x="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1921B-A27D-4CC8-9120-5F9F5613B90A}" type="datetimeFigureOut">
              <a:rPr lang="en-US" smtClean="0"/>
              <a:t>12/31/19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81E30-695A-454C-98CE-EC3D7B144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7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81E30-695A-454C-98CE-EC3D7B144A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32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81E30-695A-454C-98CE-EC3D7B144A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8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3679-E390-4FAA-9EAC-EA115EDF771F}" type="datetimeFigureOut">
              <a:rPr lang="en-US" smtClean="0"/>
              <a:t>12/31/19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00AB-D3B2-4465-B39B-E8F976F1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6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3679-E390-4FAA-9EAC-EA115EDF771F}" type="datetimeFigureOut">
              <a:rPr lang="en-US" smtClean="0"/>
              <a:t>12/31/19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00AB-D3B2-4465-B39B-E8F976F1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21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3679-E390-4FAA-9EAC-EA115EDF771F}" type="datetimeFigureOut">
              <a:rPr lang="en-US" smtClean="0"/>
              <a:t>12/31/19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00AB-D3B2-4465-B39B-E8F976F1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6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3679-E390-4FAA-9EAC-EA115EDF771F}" type="datetimeFigureOut">
              <a:rPr lang="en-US" smtClean="0"/>
              <a:t>12/31/19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00AB-D3B2-4465-B39B-E8F976F1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4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3679-E390-4FAA-9EAC-EA115EDF771F}" type="datetimeFigureOut">
              <a:rPr lang="en-US" smtClean="0"/>
              <a:t>12/31/19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00AB-D3B2-4465-B39B-E8F976F1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4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3679-E390-4FAA-9EAC-EA115EDF771F}" type="datetimeFigureOut">
              <a:rPr lang="en-US" smtClean="0"/>
              <a:t>12/31/19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00AB-D3B2-4465-B39B-E8F976F1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6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3679-E390-4FAA-9EAC-EA115EDF771F}" type="datetimeFigureOut">
              <a:rPr lang="en-US" smtClean="0"/>
              <a:t>12/31/19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00AB-D3B2-4465-B39B-E8F976F1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6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3679-E390-4FAA-9EAC-EA115EDF771F}" type="datetimeFigureOut">
              <a:rPr lang="en-US" smtClean="0"/>
              <a:t>12/31/19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00AB-D3B2-4465-B39B-E8F976F1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3679-E390-4FAA-9EAC-EA115EDF771F}" type="datetimeFigureOut">
              <a:rPr lang="en-US" smtClean="0"/>
              <a:t>12/31/19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00AB-D3B2-4465-B39B-E8F976F1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2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3679-E390-4FAA-9EAC-EA115EDF771F}" type="datetimeFigureOut">
              <a:rPr lang="en-US" smtClean="0"/>
              <a:t>12/31/19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00AB-D3B2-4465-B39B-E8F976F1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20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3679-E390-4FAA-9EAC-EA115EDF771F}" type="datetimeFigureOut">
              <a:rPr lang="en-US" smtClean="0"/>
              <a:t>12/31/19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00AB-D3B2-4465-B39B-E8F976F1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69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83679-E390-4FAA-9EAC-EA115EDF771F}" type="datetimeFigureOut">
              <a:rPr lang="en-US" smtClean="0"/>
              <a:t>12/31/19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800AB-D3B2-4465-B39B-E8F976F1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9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Jacquard Knitted Uppers</a:t>
            </a:r>
            <a:br>
              <a:rPr lang="en-US" dirty="0"/>
            </a:br>
            <a:r>
              <a:rPr lang="en-US" dirty="0"/>
              <a:t>Design Development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Zoe Newman</a:t>
            </a:r>
          </a:p>
          <a:p>
            <a:r>
              <a:rPr lang="en-US" dirty="0"/>
              <a:t>North Carolina State University</a:t>
            </a:r>
          </a:p>
          <a:p>
            <a:r>
              <a:rPr lang="en-US" dirty="0"/>
              <a:t>Fall 2019 – TTM 591</a:t>
            </a:r>
          </a:p>
        </p:txBody>
      </p:sp>
    </p:spTree>
    <p:extLst>
      <p:ext uri="{BB962C8B-B14F-4D97-AF65-F5344CB8AC3E}">
        <p14:creationId xmlns:p14="http://schemas.microsoft.com/office/powerpoint/2010/main" val="169246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1225" r="51030"/>
          <a:stretch/>
        </p:blipFill>
        <p:spPr>
          <a:xfrm>
            <a:off x="6244521" y="164100"/>
            <a:ext cx="5562468" cy="63249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53" y="152406"/>
            <a:ext cx="5566756" cy="63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34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442" t="51225" r="975" b="544"/>
          <a:stretch/>
        </p:blipFill>
        <p:spPr>
          <a:xfrm>
            <a:off x="489285" y="165591"/>
            <a:ext cx="5580824" cy="6324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65" t="5603" r="3660" b="2180"/>
          <a:stretch/>
        </p:blipFill>
        <p:spPr>
          <a:xfrm>
            <a:off x="6184231" y="165590"/>
            <a:ext cx="5637627" cy="632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17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59" y="227930"/>
            <a:ext cx="4904250" cy="6373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955" y="113961"/>
            <a:ext cx="5141496" cy="3427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956" y="3628728"/>
            <a:ext cx="5141496" cy="305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86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4" y="401053"/>
            <a:ext cx="5389844" cy="5807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808" y="401052"/>
            <a:ext cx="5902474" cy="580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76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092" y="630620"/>
            <a:ext cx="6526924" cy="1325563"/>
          </a:xfrm>
        </p:spPr>
        <p:txBody>
          <a:bodyPr/>
          <a:lstStyle/>
          <a:p>
            <a:r>
              <a:rPr lang="en-US" dirty="0"/>
              <a:t>2-Color Mock Mesh Design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64827"/>
            <a:ext cx="7465222" cy="3925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255" y="472965"/>
            <a:ext cx="4631915" cy="58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9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03" y="111566"/>
            <a:ext cx="10515600" cy="1832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3" y="1995446"/>
            <a:ext cx="5240228" cy="4862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903" y="1995446"/>
            <a:ext cx="4527474" cy="4862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5291" y="5139559"/>
            <a:ext cx="2326709" cy="171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66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3868" y="1326821"/>
            <a:ext cx="5389180" cy="1325563"/>
          </a:xfrm>
        </p:spPr>
        <p:txBody>
          <a:bodyPr/>
          <a:lstStyle/>
          <a:p>
            <a:r>
              <a:rPr lang="en-US" dirty="0"/>
              <a:t>2-Color Mesh Design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09" y="3153103"/>
            <a:ext cx="6966324" cy="3231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797" y="387118"/>
            <a:ext cx="5033203" cy="599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7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81505"/>
            <a:ext cx="5225214" cy="4897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9056"/>
          <a:stretch/>
        </p:blipFill>
        <p:spPr>
          <a:xfrm>
            <a:off x="3341305" y="140605"/>
            <a:ext cx="6764392" cy="1595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4865" r="37058"/>
          <a:stretch/>
        </p:blipFill>
        <p:spPr>
          <a:xfrm>
            <a:off x="5240980" y="1781505"/>
            <a:ext cx="4133227" cy="48973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9972" y="4370996"/>
            <a:ext cx="2802027" cy="23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63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8B83E74-8FC5-8242-A073-5C1BD7B952BA}"/>
              </a:ext>
            </a:extLst>
          </p:cNvPr>
          <p:cNvSpPr txBox="1">
            <a:spLocks/>
          </p:cNvSpPr>
          <p:nvPr/>
        </p:nvSpPr>
        <p:spPr>
          <a:xfrm>
            <a:off x="252046" y="413120"/>
            <a:ext cx="1168790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Technical Information	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7F8721-170A-D344-B788-18B5D1FA28F7}"/>
              </a:ext>
            </a:extLst>
          </p:cNvPr>
          <p:cNvSpPr txBox="1">
            <a:spLocks/>
          </p:cNvSpPr>
          <p:nvPr/>
        </p:nvSpPr>
        <p:spPr>
          <a:xfrm>
            <a:off x="3798279" y="1850174"/>
            <a:ext cx="52979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Machine</a:t>
            </a:r>
            <a:r>
              <a:rPr lang="en-US" dirty="0"/>
              <a:t>: SIR 123-SC</a:t>
            </a:r>
          </a:p>
          <a:p>
            <a:r>
              <a:rPr lang="en-US" u="sng" dirty="0"/>
              <a:t>Bed Length</a:t>
            </a:r>
            <a:r>
              <a:rPr lang="en-US" dirty="0"/>
              <a:t>: 120</a:t>
            </a:r>
          </a:p>
          <a:p>
            <a:r>
              <a:rPr lang="en-US" u="sng" dirty="0"/>
              <a:t>Machine Type</a:t>
            </a:r>
            <a:r>
              <a:rPr lang="en-US" dirty="0"/>
              <a:t>: SC</a:t>
            </a:r>
          </a:p>
          <a:p>
            <a:r>
              <a:rPr lang="en-US" u="sng" dirty="0"/>
              <a:t>Cams</a:t>
            </a:r>
            <a:r>
              <a:rPr lang="en-US" dirty="0"/>
              <a:t>: 3</a:t>
            </a:r>
          </a:p>
          <a:p>
            <a:r>
              <a:rPr lang="en-US" u="sng" dirty="0"/>
              <a:t>Gauge</a:t>
            </a:r>
            <a:r>
              <a:rPr lang="en-US" dirty="0"/>
              <a:t>: 18</a:t>
            </a:r>
          </a:p>
          <a:p>
            <a:r>
              <a:rPr lang="en-US" u="sng" dirty="0"/>
              <a:t>Carrier Options</a:t>
            </a:r>
            <a:r>
              <a:rPr lang="en-US" dirty="0"/>
              <a:t>: Extension (+15)</a:t>
            </a:r>
          </a:p>
        </p:txBody>
      </p:sp>
    </p:spTree>
    <p:extLst>
      <p:ext uri="{BB962C8B-B14F-4D97-AF65-F5344CB8AC3E}">
        <p14:creationId xmlns:p14="http://schemas.microsoft.com/office/powerpoint/2010/main" val="399471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08" y="375309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Package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818" y="1892508"/>
            <a:ext cx="11950364" cy="20316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37F8D0-4C32-AE45-9308-18A12549A554}"/>
              </a:ext>
            </a:extLst>
          </p:cNvPr>
          <p:cNvSpPr txBox="1">
            <a:spLocks/>
          </p:cNvSpPr>
          <p:nvPr/>
        </p:nvSpPr>
        <p:spPr>
          <a:xfrm>
            <a:off x="1324708" y="140677"/>
            <a:ext cx="9144000" cy="11548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2 Color Jacquard</a:t>
            </a:r>
          </a:p>
        </p:txBody>
      </p:sp>
    </p:spTree>
    <p:extLst>
      <p:ext uri="{BB962C8B-B14F-4D97-AF65-F5344CB8AC3E}">
        <p14:creationId xmlns:p14="http://schemas.microsoft.com/office/powerpoint/2010/main" val="3432906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31" r="50589" b="50580"/>
          <a:stretch/>
        </p:blipFill>
        <p:spPr>
          <a:xfrm>
            <a:off x="6256421" y="112293"/>
            <a:ext cx="5683150" cy="63668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36" y="112293"/>
            <a:ext cx="5593283" cy="636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19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708" y="120314"/>
            <a:ext cx="5496749" cy="635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147" t="1060" b="50065"/>
          <a:stretch/>
        </p:blipFill>
        <p:spPr>
          <a:xfrm>
            <a:off x="366357" y="120314"/>
            <a:ext cx="5681395" cy="63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3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-1" t="218" r="-12" b="5498"/>
          <a:stretch/>
        </p:blipFill>
        <p:spPr>
          <a:xfrm>
            <a:off x="2224333" y="88254"/>
            <a:ext cx="7743334" cy="668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71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2" y="1420501"/>
            <a:ext cx="5855368" cy="3745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437" y="1420501"/>
            <a:ext cx="6084374" cy="373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5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38" y="127124"/>
            <a:ext cx="4916906" cy="6300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55" y="127124"/>
            <a:ext cx="6124644" cy="63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31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8D82790-5366-D245-BB4F-FE854DC93B30}"/>
              </a:ext>
            </a:extLst>
          </p:cNvPr>
          <p:cNvSpPr txBox="1">
            <a:spLocks/>
          </p:cNvSpPr>
          <p:nvPr/>
        </p:nvSpPr>
        <p:spPr>
          <a:xfrm>
            <a:off x="638908" y="37530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Package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49A0BA-4653-0F4B-B357-E81FD22AD27C}"/>
              </a:ext>
            </a:extLst>
          </p:cNvPr>
          <p:cNvSpPr txBox="1">
            <a:spLocks/>
          </p:cNvSpPr>
          <p:nvPr/>
        </p:nvSpPr>
        <p:spPr>
          <a:xfrm>
            <a:off x="1324708" y="140677"/>
            <a:ext cx="9144000" cy="11548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3 Color Jacquard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9C5CB8-AAE2-C642-BCCE-3022C67E3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5" y="1671798"/>
            <a:ext cx="12066750" cy="208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59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63</Words>
  <Application>Microsoft Macintosh PowerPoint</Application>
  <PresentationFormat>Widescreen</PresentationFormat>
  <Paragraphs>19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Jacquard Knitted Uppers Design Development</vt:lpstr>
      <vt:lpstr>PowerPoint Presentation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2-Color Mock Mesh Design</vt:lpstr>
      <vt:lpstr>PowerPoint Presentation</vt:lpstr>
      <vt:lpstr>2-Color Mesh Design</vt:lpstr>
      <vt:lpstr>PowerPoint Presentation</vt:lpstr>
    </vt:vector>
  </TitlesOfParts>
  <Company>North Carolina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Jacquard Knit Shoe Development</dc:title>
  <dc:creator>Zoe Newman</dc:creator>
  <cp:lastModifiedBy>Zoe Newman</cp:lastModifiedBy>
  <cp:revision>15</cp:revision>
  <dcterms:created xsi:type="dcterms:W3CDTF">2019-10-30T20:35:36Z</dcterms:created>
  <dcterms:modified xsi:type="dcterms:W3CDTF">2019-12-31T20:22:32Z</dcterms:modified>
</cp:coreProperties>
</file>